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Akatab"/>
      <p:regular r:id="rId18"/>
      <p:bold r:id="rId19"/>
    </p:embeddedFont>
    <p:embeddedFont>
      <p:font typeface="Karla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Karla-regular.fntdata"/><Relationship Id="rId11" Type="http://schemas.openxmlformats.org/officeDocument/2006/relationships/slide" Target="slides/slide6.xml"/><Relationship Id="rId22" Type="http://schemas.openxmlformats.org/officeDocument/2006/relationships/font" Target="fonts/Karla-italic.fntdata"/><Relationship Id="rId10" Type="http://schemas.openxmlformats.org/officeDocument/2006/relationships/slide" Target="slides/slide5.xml"/><Relationship Id="rId21" Type="http://schemas.openxmlformats.org/officeDocument/2006/relationships/font" Target="fonts/Karla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Karla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Akatab-bold.fntdata"/><Relationship Id="rId6" Type="http://schemas.openxmlformats.org/officeDocument/2006/relationships/slide" Target="slides/slide1.xml"/><Relationship Id="rId18" Type="http://schemas.openxmlformats.org/officeDocument/2006/relationships/font" Target="fonts/Akatab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8f1869db882d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8f1869db882d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68f1869ec2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68f1869ec2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68f1869ede32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68f1869ede32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68f1869f061c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68f1869f061c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8f1869dd205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8f1869dd205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68f1869e115d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68f1869e115d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68f1869e275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68f1869e27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68f1869e278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68f1869e278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68f1869e6266d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68f1869e6266d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68f1869e78bd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68f1869e78bd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68f1869e8c19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68f1869e8c19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68f1869e8c3d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68f1869e8c3d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Relationship Id="rId4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jpg"/><Relationship Id="rId4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jpg"/><Relationship Id="rId4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Relationship Id="rId4" Type="http://schemas.openxmlformats.org/officeDocument/2006/relationships/image" Target="../media/image10.jpg"/><Relationship Id="rId5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jpg"/><Relationship Id="rId4" Type="http://schemas.openxmlformats.org/officeDocument/2006/relationships/image" Target="../media/image5.jpg"/><Relationship Id="rId5" Type="http://schemas.openxmlformats.org/officeDocument/2006/relationships/image" Target="../media/image11.jpg"/><Relationship Id="rId6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Relationship Id="rId4" Type="http://schemas.openxmlformats.org/officeDocument/2006/relationships/image" Target="../media/image1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jpg"/><Relationship Id="rId4" Type="http://schemas.openxmlformats.org/officeDocument/2006/relationships/image" Target="../media/image3.jpg"/><Relationship Id="rId5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5740" y="308610"/>
            <a:ext cx="4171950" cy="435483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Welcome to English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Introductions, Verb 'Be', and More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Fill in the blanks ​🧩</a:t>
            </a:r>
            <a:r>
              <a:rPr lang="en-GB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4" name="Google Shape;134;p22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 ____ from Mexico. I ____ Mexican. My ____ is Alex Jones.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Word bank ​🏦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b="1" sz="18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-GB" sz="18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am, name, are, he, country, a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Answers on the next slide...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Fill in the blanks ​🧩</a:t>
            </a:r>
            <a:r>
              <a:rPr lang="en-GB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3" name="Google Shape;143;p23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 </a:t>
            </a:r>
            <a:r>
              <a:rPr b="1" lang="en-GB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am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from Mexico. I </a:t>
            </a:r>
            <a:r>
              <a:rPr b="1" lang="en-GB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am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Mexican. My </a:t>
            </a:r>
            <a:r>
              <a:rPr b="1" lang="en-GB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name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is Alex Jones.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4" name="Google Shape;144;p23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Word bank ​🏦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b="1" sz="18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-GB" sz="18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am, name, are, he, country, a</a:t>
            </a: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2140" y="388620"/>
            <a:ext cx="305181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4"/>
          <p:cNvSpPr txBox="1"/>
          <p:nvPr/>
        </p:nvSpPr>
        <p:spPr>
          <a:xfrm>
            <a:off x="320040" y="50292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Summary: You Did It!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What You Learned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How to use the verb 'be' in sentences and questions.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How to answer positively and negatively, with and without contractions.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How to describe yourself: name, age, country, and nationality.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Keep practicing! The more you use English, the easier it gets.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2" name="Google Shape;152;p24"/>
          <p:cNvSpPr txBox="1"/>
          <p:nvPr/>
        </p:nvSpPr>
        <p:spPr>
          <a:xfrm>
            <a:off x="308610" y="3863340"/>
            <a:ext cx="5029200" cy="10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Welcome to English! © 2025 by Joe Ehman is licensed under Creative Commons Attribution-NonCommercial-ShareAlike 4.0 International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57250"/>
            <a:ext cx="4171950" cy="2468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54880" y="468630"/>
            <a:ext cx="4171950" cy="275463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Key Vocabulary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17170" y="345186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Nationality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 country you are from or where you have citizenship. For example, if you are from Mexico, your nationality is Mexican.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674870" y="344043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Contraction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 shorter form of a word or group of words. For example, 'we are' becomes 'we’re'. Contractions make speech and writing more natural.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97680" y="697230"/>
            <a:ext cx="4572000" cy="2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The Verb 'Be': Basics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85750" y="800100"/>
            <a:ext cx="3954900" cy="23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What is the verb 'be'?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'Be' is one of the most common verbs in English.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It helps us talk about who we are, where we are from, and how we feel.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Examples: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 am </a:t>
            </a:r>
            <a:r>
              <a:rPr i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 student. → </a:t>
            </a: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I'm </a:t>
            </a:r>
            <a:r>
              <a:rPr i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 student.</a:t>
            </a:r>
            <a:endParaRPr i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You are </a:t>
            </a:r>
            <a:r>
              <a:rPr i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from Brazil.</a:t>
            </a:r>
            <a:endParaRPr i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She is </a:t>
            </a:r>
            <a:r>
              <a:rPr i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happy.</a:t>
            </a:r>
            <a:endParaRPr i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Pronouns and the Verb 'Be'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Subject Pronouns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You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He / She / It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They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These words replace names in sentences.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Verb 'Be' Forms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am (with I)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are (with you, we, they)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is (with he, she, it)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Example: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You are a teacher.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They are students.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/>
          <p:nvPr/>
        </p:nvSpPr>
        <p:spPr>
          <a:xfrm>
            <a:off x="171450" y="24003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/>
          <p:nvPr/>
        </p:nvSpPr>
        <p:spPr>
          <a:xfrm>
            <a:off x="3097530" y="24003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6035040" y="24003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269748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800100"/>
            <a:ext cx="269748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800100"/>
            <a:ext cx="269748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Forming Questions with 'Be'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285750" y="28575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Step 1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Start with the verb 'be' (am, is, are).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3211830" y="28575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Step 2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Add the subject after the verb.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6149340" y="28575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Step 3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Finish with the rest of the sentence.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Example: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Are you from Mexico?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Positive and Negative Answers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Saying Yes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Repeat the subject and the verb.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Example: Are you a student? </a:t>
            </a: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Yes, I am.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Saying No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Add 'not' to the verb.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Example: Are you a teacher? </a:t>
            </a:r>
            <a:r>
              <a:rPr b="1"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No, I am not.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Contractions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To sound more natural, use contractions: 'I am not' → 'I'm not', 'You are not' → 'You aren't'.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9490" y="-91440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Pronouns, 'Be', and Contractions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Question 1: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Which form of the verb 'be' do we use with the pronoun 'she'?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285750" y="2286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Question 2: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How do you form a contraction for 'we are'?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Question 3: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When you answer 'no' to the question 'Are you from the United States?', how can you use a contraction in your answer?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Answers on the next slide...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Pronouns, 'Be', and Contractions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Answer 1: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use 'is' with the pronoun 'she'.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285750" y="2286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Answer 2: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 contraction for 'we are' is 'we're', which is a shorter way to say the words.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Answer 3:</a:t>
            </a:r>
            <a:endParaRPr b="1"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You can say 'No, I'm not' as a contracted negative answer.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417195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43450" y="685800"/>
            <a:ext cx="3920490" cy="236601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Describing Yourself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285750" y="31432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Write your first and last name.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Write your age and country.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Write your nationality.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4686300" y="31432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Example: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My name is Maria Garcia.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 am 25 years old.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 am from Mexico. I am Mexican.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