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katab"/>
      <p:regular r:id="rId18"/>
      <p:bold r:id="rId19"/>
    </p:embeddedFont>
    <p:embeddedFont>
      <p:font typeface="Karl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rla-regular.fntdata"/><Relationship Id="rId11" Type="http://schemas.openxmlformats.org/officeDocument/2006/relationships/slide" Target="slides/slide6.xml"/><Relationship Id="rId22" Type="http://schemas.openxmlformats.org/officeDocument/2006/relationships/font" Target="fonts/Karla-italic.fntdata"/><Relationship Id="rId10" Type="http://schemas.openxmlformats.org/officeDocument/2006/relationships/slide" Target="slides/slide5.xml"/><Relationship Id="rId21" Type="http://schemas.openxmlformats.org/officeDocument/2006/relationships/font" Target="fonts/Karl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Karl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katab-bold.fntdata"/><Relationship Id="rId6" Type="http://schemas.openxmlformats.org/officeDocument/2006/relationships/slide" Target="slides/slide1.xml"/><Relationship Id="rId18" Type="http://schemas.openxmlformats.org/officeDocument/2006/relationships/font" Target="fonts/Akat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8db02066d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8db02066d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68db0208134a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68db0208134a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68db0208331b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68db0208331b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68db0208487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68db020848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8db020688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8db020688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68db0206dbbd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68db0206dbbd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68db02070ee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68db02070ee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68db020724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68db020724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68db020786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68db020786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68db0207a2c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68db0207a2c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68db0207bbb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68db0207bbb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68db0207e9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68db0207e9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5.jpg"/><Relationship Id="rId6" Type="http://schemas.openxmlformats.org/officeDocument/2006/relationships/image" Target="../media/image13.jpg"/><Relationship Id="rId7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5.jpg"/><Relationship Id="rId5" Type="http://schemas.openxmlformats.org/officeDocument/2006/relationships/image" Target="../media/image11.jpg"/><Relationship Id="rId6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30" y="9144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709160" y="1371600"/>
            <a:ext cx="40347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Tag Questions Part 1</a:t>
            </a:r>
            <a:endParaRPr b="1"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Mastering the Basics of English Question Tags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Fill in the blanks ​🧩</a:t>
            </a:r>
            <a:r>
              <a:rPr lang="en-GB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If a statement is positive, the question tag is </a:t>
            </a:r>
            <a:r>
              <a:rPr b="1" lang="en-GB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negative</a:t>
            </a: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and if a statement is negative, the question tag is </a:t>
            </a:r>
            <a:r>
              <a:rPr b="1" lang="en-GB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positive</a:t>
            </a: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Word bank ​🏦</a:t>
            </a: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-GB" sz="18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positive, auxiliary, neutral, negativ</a:t>
            </a: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Summary: Key Takeaways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Review What You Learned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Identify the auxiliary or main verb for your tag.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Use the correct pronoun and match the subject.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Remember the polarity rule: positive statement → negative tag; negative statement → positive tag.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Practice makes perfect—keep using question tags in real conversations!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3150" y="171450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002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6002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Key Vocabulary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85750" y="3086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Auxiliary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Helping verbs assist main verbs to show tense, mood, or voice (e.g., is, have, will).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8031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Modal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type of auxiliary verb that shows ability, possibility, or necessity. Examples: can, should, must.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686300" y="3086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Main Verb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Main verb: shows action/state in a sentence (e.g., eat, run, read).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88086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Polarity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Describes whether a statement is positive or negative. Example: 'She is here' (positive), 'She isn’t here' (negative).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2020" y="1005840"/>
            <a:ext cx="435483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What Is a Question Tag?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251460" y="94869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Basics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question tag is a short question added to the end of a statement. It turns a sentence into a quick check or confirmation.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Example: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You’re a student,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aren’t you?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It’s cold today,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isn’t it?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Question tags help keep conversations flowing and make your speech sound natural in English.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The Role of Auxiliary Verbs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Engine of the Tag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Auxiliary verbs (like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be</a:t>
            </a: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have</a:t>
            </a: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and modals) are the backbone of question tags. They show tense, mood, or voice and help structure the tag.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Without the right auxiliary, your tag won’t work!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Example: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is studying,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isn’t she?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They have finished,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haven’t they?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142875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D90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/>
          <p:nvPr/>
        </p:nvSpPr>
        <p:spPr>
          <a:xfrm>
            <a:off x="435483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D90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729234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D90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Common Auxiliary Families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14287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28575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'Be' Family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Includes: am, is, are, was, were. Use them if they appear in the main sentence. Ex: He was late, wasn't he?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435483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321183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'Have' Family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Includes: have, has, had. Used for perfect tenses. Example: She has seen it, hasn’t she?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72923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614934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Modals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Includes: can, will, should, must, etc. Always use the same modal in the tag. Example: You can swim, can’t you?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Main Verb or Auxiliary?</a:t>
            </a:r>
            <a:endParaRPr b="1"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Don’t Get Confused!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Auxiliary verbs help another verb (She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is running</a:t>
            </a: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), but sometimes they’re the only verb (She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is</a:t>
            </a: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a doctor).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Tip:</a:t>
            </a: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Whether it’s helping or alone, use it for the tag!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is running,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isn’t she?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is a doctor,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isn’t she?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930" y="205740"/>
            <a:ext cx="3429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When to Use Do/Does/Did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If There’s No Auxiliary...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Use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do</a:t>
            </a: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does</a:t>
            </a: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or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did</a:t>
            </a: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in the question tag when the main verb isn’t an auxiliary or modal.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Present Simple: I/you/we/they → do; he/she/it → does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Past Simple: All subjects → did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Examples: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like coffee,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don’t you?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sings,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doesn’t she?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They left,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didn’t they?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Positive and Negative Tags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28575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Positive Statement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Use a negative tag.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play tennis,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don’t you?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468630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Negative Statement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Use a positive tag.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don’t play tennis, </a:t>
            </a: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do you?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Fill in the blanks ​🧩</a:t>
            </a:r>
            <a:r>
              <a:rPr lang="en-GB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If a statement is positive, the question tag is ____, and if a statement is negative, the question tag is ____.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Word bank ​🏦</a:t>
            </a: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-GB" sz="18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positive, auxiliary, neutral, negativ</a:t>
            </a: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Answers on the next slide...</a:t>
            </a:r>
            <a:endParaRPr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