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katab"/>
      <p:regular r:id="rId17"/>
      <p:bold r:id="rId18"/>
    </p:embeddedFont>
    <p:embeddedFont>
      <p:font typeface="Karl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rla-bold.fntdata"/><Relationship Id="rId11" Type="http://schemas.openxmlformats.org/officeDocument/2006/relationships/slide" Target="slides/slide6.xml"/><Relationship Id="rId22" Type="http://schemas.openxmlformats.org/officeDocument/2006/relationships/font" Target="fonts/Karla-boldItalic.fntdata"/><Relationship Id="rId10" Type="http://schemas.openxmlformats.org/officeDocument/2006/relationships/slide" Target="slides/slide5.xml"/><Relationship Id="rId21" Type="http://schemas.openxmlformats.org/officeDocument/2006/relationships/font" Target="fonts/Karl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kat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Karla-regular.fntdata"/><Relationship Id="rId6" Type="http://schemas.openxmlformats.org/officeDocument/2006/relationships/slide" Target="slides/slide1.xml"/><Relationship Id="rId18" Type="http://schemas.openxmlformats.org/officeDocument/2006/relationships/font" Target="fonts/Akat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85edce2384f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85edce2384f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685edce23a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685edce23a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685edce23a9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685edce23a9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85edce2387d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85edce2387d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85edce238b1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85edce238b1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685edce2390a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685edce2390a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685edce23944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685edce23944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685edce239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685edce239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685edce239b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685edce239b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685edce239f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685edce239f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685edce23a2b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685edce23a2b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40" y="40005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Simple Future: Will &amp; Going to</a:t>
            </a:r>
            <a:endParaRPr b="1"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Mastering Future Tense for Everyday English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Future Forms Quiz</a:t>
            </a:r>
            <a:endParaRPr b="1"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Answer ​1​:</a:t>
            </a:r>
            <a:endParaRPr b="1"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would say, "I will have the chicken," because it's an instant decision made at the moment.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Answer ​2​:</a:t>
            </a:r>
            <a:endParaRPr b="1"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should use "I will help you," as 'will' is used for promises and offers.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Answer ​3​:</a:t>
            </a:r>
            <a:endParaRPr b="1"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would say, "It's going to rain," because 'going to' is used for predictions based on present evidence.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584499"/>
            <a:ext cx="3829051" cy="2145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Summary: Will &amp; Going to</a:t>
            </a:r>
            <a:endParaRPr b="1"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now know how to use 'will' and 'going to' to talk about the future!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Will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instant decisions, promises, predictions without evidence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Going to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plans, predictions with evidence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Practice using both forms in your daily conversations. The more you use them, the more natural they will feel!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379530"/>
            <a:ext cx="3829050" cy="25558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Introduction to the Simple Future</a:t>
            </a:r>
            <a:endParaRPr b="1"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Why Do We Talk About the Future?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We use the simple future tense to discuss things that have not happened yet but will happen later.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Two Common Ways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Will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Going to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Both forms help us express predictions, plans, promises, and decisions. Understanding when to use each is key to sounding natural in English!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3630" y="2965602"/>
            <a:ext cx="2663190" cy="169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771" y="2137410"/>
            <a:ext cx="2048828" cy="2731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6132" y="2171700"/>
            <a:ext cx="2040255" cy="272034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Forming the Simple Future</a:t>
            </a:r>
            <a:endParaRPr b="1"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85750" y="800100"/>
            <a:ext cx="2663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Will + base verb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 will study.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234690" y="800100"/>
            <a:ext cx="2663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Be going to + base verb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is going to travel.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183630" y="800100"/>
            <a:ext cx="2663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Negative &amp; Questions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Will you help? I’m not going to eat.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When to Use 'Will'</a:t>
            </a:r>
            <a:endParaRPr b="1"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285750" y="800100"/>
            <a:ext cx="4114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​1​. Instant Decisions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decide something at the moment of speaking.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"I'm thirsty. I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will get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some water."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​2​. Promises &amp; Offers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promise or offer to do something.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"Don’t worry, I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will pay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you tomorrow."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743450" y="800100"/>
            <a:ext cx="4114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​3​. Predictions (No Evidence)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think something will happen, but you have no proof.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"I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think it will rain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tomorrow."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​4​. Future Facts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Talking about facts or things that are always true in the future.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"The sun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will rise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at ​6​ am."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875" y="2320290"/>
            <a:ext cx="3821950" cy="253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1560" y="2331720"/>
            <a:ext cx="2434590" cy="243459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When to Use 'Going to'</a:t>
            </a:r>
            <a:endParaRPr b="1"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85750" y="800100"/>
            <a:ext cx="4114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Planned actions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I’m going to visit my friend.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743450" y="800100"/>
            <a:ext cx="4114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Predictions (with evidence)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Look at those clouds! It’s going to rain.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" y="1988820"/>
            <a:ext cx="2125980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3261" y="2160270"/>
            <a:ext cx="1945958" cy="259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6440" y="2476024"/>
            <a:ext cx="2891791" cy="216884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Real-World Examples</a:t>
            </a:r>
            <a:endParaRPr b="1"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85750" y="800100"/>
            <a:ext cx="2663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At Work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"I will email you the report."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Quick decision or promise.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234690" y="800100"/>
            <a:ext cx="2663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With Friends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"We’re going to see a movie on Friday."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plan made before.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183630" y="800100"/>
            <a:ext cx="2663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Weather Forecast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"It’s going to snow tonight."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Prediction based on evidence.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35" y="914400"/>
            <a:ext cx="8544131" cy="234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Fill in the blanks ​🧩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I'm so tired. I think I ____ ____ ____ a nap.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Word bank ​🏦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to take, am, to go, will, going, tak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Answers on the next slide...</a:t>
            </a:r>
            <a:endParaRPr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35" y="914400"/>
            <a:ext cx="8544131" cy="234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Fill in the blanks ​🧩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I'm so tired. I think I </a:t>
            </a: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amgoingto take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a nap.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Word bank ​🏦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to take, am, to go, will, going, tak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2250" y="-91440"/>
            <a:ext cx="1743280" cy="18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Future Forms Quiz</a:t>
            </a:r>
            <a:endParaRPr b="1"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Question ​1​:</a:t>
            </a:r>
            <a:endParaRPr b="1"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Imagine you are at a restaurant and decide to order chicken. What future form would you use?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Question ​2​:</a:t>
            </a:r>
            <a:endParaRPr b="1"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Your friend looks sad and tells you they have a lot of homework. You want to offer help. What future form is best?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Question ​3​:</a:t>
            </a:r>
            <a:endParaRPr b="1"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Look outside the window. If you see very dark clouds gathering, what future form would you use to describe what might happen next?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Answers on the next slide...</a:t>
            </a:r>
            <a:endParaRPr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